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60" r:id="rId5"/>
    <p:sldId id="257" r:id="rId6"/>
    <p:sldId id="258" r:id="rId7"/>
    <p:sldId id="265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7E73-06BD-41F0-8C96-85ACE23FCCBD}" type="datetimeFigureOut">
              <a:rPr lang="el-GR" smtClean="0"/>
              <a:t>14/2/2018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B563-E977-4EBB-87E2-1071841C3E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6036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7E73-06BD-41F0-8C96-85ACE23FCCBD}" type="datetimeFigureOut">
              <a:rPr lang="el-GR" smtClean="0"/>
              <a:t>14/2/2018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B563-E977-4EBB-87E2-1071841C3E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1123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7E73-06BD-41F0-8C96-85ACE23FCCBD}" type="datetimeFigureOut">
              <a:rPr lang="el-GR" smtClean="0"/>
              <a:t>14/2/2018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B563-E977-4EBB-87E2-1071841C3E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6486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7E73-06BD-41F0-8C96-85ACE23FCCBD}" type="datetimeFigureOut">
              <a:rPr lang="el-GR" smtClean="0"/>
              <a:t>14/2/2018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B563-E977-4EBB-87E2-1071841C3E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929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7E73-06BD-41F0-8C96-85ACE23FCCBD}" type="datetimeFigureOut">
              <a:rPr lang="el-GR" smtClean="0"/>
              <a:t>14/2/2018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B563-E977-4EBB-87E2-1071841C3E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121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7E73-06BD-41F0-8C96-85ACE23FCCBD}" type="datetimeFigureOut">
              <a:rPr lang="el-GR" smtClean="0"/>
              <a:t>14/2/2018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B563-E977-4EBB-87E2-1071841C3E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4250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7E73-06BD-41F0-8C96-85ACE23FCCBD}" type="datetimeFigureOut">
              <a:rPr lang="el-GR" smtClean="0"/>
              <a:t>14/2/2018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B563-E977-4EBB-87E2-1071841C3E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8466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7E73-06BD-41F0-8C96-85ACE23FCCBD}" type="datetimeFigureOut">
              <a:rPr lang="el-GR" smtClean="0"/>
              <a:t>14/2/2018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B563-E977-4EBB-87E2-1071841C3E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229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7E73-06BD-41F0-8C96-85ACE23FCCBD}" type="datetimeFigureOut">
              <a:rPr lang="el-GR" smtClean="0"/>
              <a:t>14/2/2018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B563-E977-4EBB-87E2-1071841C3E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863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7E73-06BD-41F0-8C96-85ACE23FCCBD}" type="datetimeFigureOut">
              <a:rPr lang="el-GR" smtClean="0"/>
              <a:t>14/2/2018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B563-E977-4EBB-87E2-1071841C3E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476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7E73-06BD-41F0-8C96-85ACE23FCCBD}" type="datetimeFigureOut">
              <a:rPr lang="el-GR" smtClean="0"/>
              <a:t>14/2/2018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3B563-E977-4EBB-87E2-1071841C3E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634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17E73-06BD-41F0-8C96-85ACE23FCCBD}" type="datetimeFigureOut">
              <a:rPr lang="el-GR" smtClean="0"/>
              <a:t>14/2/2018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3B563-E977-4EBB-87E2-1071841C3E3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008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/>
          <a:lstStyle/>
          <a:p>
            <a:r>
              <a:rPr lang="el-GR" dirty="0" smtClean="0"/>
              <a:t>Πληροφορίες για τον Κυκλαδικό Πολιτισμό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9573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Κυκλάδες</a:t>
            </a:r>
            <a:endParaRPr lang="el-GR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8024" y="1916833"/>
            <a:ext cx="4038600" cy="3312368"/>
          </a:xfrm>
        </p:spPr>
        <p:txBody>
          <a:bodyPr/>
          <a:lstStyle/>
          <a:p>
            <a:r>
              <a:rPr lang="el-GR" dirty="0" smtClean="0"/>
              <a:t> Η μυθολογία αναφέρει ότι ο Ποσειδώνας οργίστηκε με κάποιες νύμφες,  τις Κυκλάδες,  και τις μεταμόρφωσε σε νησιά. </a:t>
            </a:r>
            <a:endParaRPr lang="el-GR" dirty="0"/>
          </a:p>
        </p:txBody>
      </p:sp>
      <p:pic>
        <p:nvPicPr>
          <p:cNvPr id="5122" name="Picture 2" descr="C:\Users\katerina\Desktop\geotriseis-stis-kyklade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4284185" cy="4226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7058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Φωτογραφία από τις ανασκαφές στις Κυκλάδες</a:t>
            </a:r>
            <a:endParaRPr lang="el-GR" sz="3200" dirty="0"/>
          </a:p>
        </p:txBody>
      </p:sp>
      <p:pic>
        <p:nvPicPr>
          <p:cNvPr id="4098" name="Picture 2" descr="C:\Users\katerina\Desktop\vhm_70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8634053" cy="390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2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Φωτογραφία από τον κυκλαδικό οικισμό στη Θήρα (Σαντορίνη)</a:t>
            </a:r>
            <a:endParaRPr lang="el-GR" sz="3200" dirty="0"/>
          </a:p>
        </p:txBody>
      </p:sp>
      <p:pic>
        <p:nvPicPr>
          <p:cNvPr id="6146" name="Picture 2" descr="C:\Users\katerina\Desktop\akrotiri thira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916832"/>
            <a:ext cx="5021907" cy="4473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5376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«Οι κροκοσυλλέκτριες», τοιχογραφία στη Θήρα (Στανορίνη)</a:t>
            </a:r>
            <a:endParaRPr lang="el-GR" sz="3200" dirty="0"/>
          </a:p>
        </p:txBody>
      </p:sp>
      <p:pic>
        <p:nvPicPr>
          <p:cNvPr id="1026" name="Picture 2" descr="C:\Users\katerina\Desktop\o.2399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00808"/>
            <a:ext cx="6413698" cy="475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35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Τηγανόσχημο από τις Κυκλάδες</a:t>
            </a:r>
            <a:endParaRPr lang="el-GR" sz="3200" dirty="0"/>
          </a:p>
        </p:txBody>
      </p:sp>
      <p:pic>
        <p:nvPicPr>
          <p:cNvPr id="2050" name="Picture 2" descr="C:\Users\katerina\Desktop\tig_nax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340768"/>
            <a:ext cx="4151908" cy="4976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6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Πρωτοκυκλαδικός οικισμός στο Σκάρκο Ίου</a:t>
            </a:r>
            <a:endParaRPr lang="el-GR" sz="3200" dirty="0"/>
          </a:p>
        </p:txBody>
      </p:sp>
      <p:pic>
        <p:nvPicPr>
          <p:cNvPr id="7170" name="Picture 2" descr="C:\Users\katerina\Desktop\skarkos_ios_slide01-580x26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48880"/>
            <a:ext cx="7907272" cy="3544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277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41</Words>
  <Application>Microsoft Office PowerPoint</Application>
  <PresentationFormat>On-screen Show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Πληροφορίες για τον Κυκλαδικό Πολιτισμό</vt:lpstr>
      <vt:lpstr>Κυκλάδες</vt:lpstr>
      <vt:lpstr>Φωτογραφία από τις ανασκαφές στις Κυκλάδες</vt:lpstr>
      <vt:lpstr>Φωτογραφία από τον κυκλαδικό οικισμό στη Θήρα (Σαντορίνη)</vt:lpstr>
      <vt:lpstr>«Οι κροκοσυλλέκτριες», τοιχογραφία στη Θήρα (Στανορίνη)</vt:lpstr>
      <vt:lpstr>Τηγανόσχημο από τις Κυκλάδες</vt:lpstr>
      <vt:lpstr>Πρωτοκυκλαδικός οικισμός στο Σκάρκο Ίου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Πληροφορίες για τον Κυκλαδικό Πολιτισμό</dc:title>
  <dc:creator>katerina riga</dc:creator>
  <cp:lastModifiedBy>katerina riga</cp:lastModifiedBy>
  <cp:revision>2</cp:revision>
  <dcterms:created xsi:type="dcterms:W3CDTF">2018-02-13T22:08:20Z</dcterms:created>
  <dcterms:modified xsi:type="dcterms:W3CDTF">2018-02-13T22:26:00Z</dcterms:modified>
</cp:coreProperties>
</file>