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959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8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166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040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26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388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914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918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85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730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778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8171C-8B98-47AC-A192-D3085359EEBB}" type="datetimeFigureOut">
              <a:rPr lang="el-GR" smtClean="0"/>
              <a:t>12/2/2013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DBA59-CA9E-4D80-9324-CBCC8D4027D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77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The Theater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000" b="1" i="1" dirty="0"/>
              <a:t>Plays produced for the general public</a:t>
            </a:r>
          </a:p>
          <a:p>
            <a:r>
              <a:rPr lang="en-US" sz="4000" b="1" i="1" dirty="0"/>
              <a:t>Roofless&gt;open air</a:t>
            </a:r>
          </a:p>
          <a:p>
            <a:r>
              <a:rPr lang="en-US" sz="4000" b="1" i="1" dirty="0"/>
              <a:t>No artificial lighting</a:t>
            </a:r>
          </a:p>
          <a:p>
            <a:r>
              <a:rPr lang="en-US" sz="4000" b="1" i="1" dirty="0"/>
              <a:t>Courtyard surrounded by 3 levels of galleries</a:t>
            </a:r>
          </a:p>
        </p:txBody>
      </p:sp>
    </p:spTree>
    <p:extLst>
      <p:ext uri="{BB962C8B-B14F-4D97-AF65-F5344CB8AC3E}">
        <p14:creationId xmlns:p14="http://schemas.microsoft.com/office/powerpoint/2010/main" val="3076565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Spectators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6482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4000" dirty="0"/>
              <a:t>Wealthy got benches</a:t>
            </a:r>
          </a:p>
          <a:p>
            <a:r>
              <a:rPr lang="en-US" sz="4000" dirty="0"/>
              <a:t>“Groundlings”&gt;poorer people stood and watched from the courtyard (“pit”)</a:t>
            </a:r>
          </a:p>
          <a:p>
            <a:r>
              <a:rPr lang="en-US" sz="4000" dirty="0"/>
              <a:t>All but wealthy were uneducated/illiterate</a:t>
            </a:r>
          </a:p>
          <a:p>
            <a:r>
              <a:rPr lang="en-US" sz="4000" dirty="0"/>
              <a:t>Much more interaction than today</a:t>
            </a:r>
          </a:p>
        </p:txBody>
      </p:sp>
    </p:spTree>
    <p:extLst>
      <p:ext uri="{BB962C8B-B14F-4D97-AF65-F5344CB8AC3E}">
        <p14:creationId xmlns:p14="http://schemas.microsoft.com/office/powerpoint/2010/main" val="3616119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Staging Areas</a:t>
            </a:r>
            <a:endParaRPr lang="en-US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784"/>
            <a:ext cx="7772400" cy="51125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/>
              <a:t>Stage&gt;platform that extended into the pit</a:t>
            </a:r>
          </a:p>
          <a:p>
            <a:r>
              <a:rPr lang="en-US" sz="3600" b="1" dirty="0"/>
              <a:t>Dressing &amp; storage rooms in galleries behind &amp; above stage</a:t>
            </a:r>
          </a:p>
          <a:p>
            <a:r>
              <a:rPr lang="en-US" sz="3600" b="1" dirty="0"/>
              <a:t>second-level gallery&gt; upper stage&gt; famous balcony scene in R &amp; J</a:t>
            </a:r>
          </a:p>
          <a:p>
            <a:r>
              <a:rPr lang="en-US" sz="3600" b="1" dirty="0"/>
              <a:t>Trap door&gt;ghosts</a:t>
            </a:r>
          </a:p>
          <a:p>
            <a:r>
              <a:rPr lang="en-US" sz="3600" b="1" dirty="0"/>
              <a:t>“Heavens”&gt; angelic beings</a:t>
            </a:r>
          </a:p>
        </p:txBody>
      </p:sp>
    </p:spTree>
    <p:extLst>
      <p:ext uri="{BB962C8B-B14F-4D97-AF65-F5344CB8AC3E}">
        <p14:creationId xmlns:p14="http://schemas.microsoft.com/office/powerpoint/2010/main" val="3168387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Differences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4400" b="1" i="1" dirty="0"/>
              <a:t>No scenery</a:t>
            </a:r>
          </a:p>
          <a:p>
            <a:r>
              <a:rPr lang="en-US" sz="4400" b="1" i="1" dirty="0"/>
              <a:t>Settings &gt; references in dialogue</a:t>
            </a:r>
          </a:p>
          <a:p>
            <a:r>
              <a:rPr lang="en-US" sz="4400" b="1" i="1" dirty="0"/>
              <a:t>Elaborate costumes</a:t>
            </a:r>
          </a:p>
          <a:p>
            <a:r>
              <a:rPr lang="en-US" sz="4400" b="1" i="1" dirty="0"/>
              <a:t>Plenty of props</a:t>
            </a:r>
          </a:p>
          <a:p>
            <a:r>
              <a:rPr lang="en-US" sz="4400" b="1" i="1" dirty="0"/>
              <a:t>Fast-paced, colorful&gt;2 hours!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995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 w="28575"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Actors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000" b="1" i="1" dirty="0"/>
              <a:t>Only men and boys</a:t>
            </a:r>
          </a:p>
          <a:p>
            <a:r>
              <a:rPr lang="en-US" sz="4000" b="1" i="1" dirty="0"/>
              <a:t>Young boys whose voices had not changed play women’s roles</a:t>
            </a:r>
          </a:p>
          <a:p>
            <a:r>
              <a:rPr lang="en-US" sz="4000" b="1" i="1" dirty="0"/>
              <a:t>Would have been considered indecent for a woman to appear on stage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71102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0582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01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0708"/>
            <a:ext cx="9029700" cy="562729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Elizabethan Theatre 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71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5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565338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133</Words>
  <Application>Microsoft Office PowerPoint</Application>
  <PresentationFormat>Προβολή στην οθόνη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The Theater</vt:lpstr>
      <vt:lpstr>Spectators</vt:lpstr>
      <vt:lpstr>Staging Areas</vt:lpstr>
      <vt:lpstr>Differences</vt:lpstr>
      <vt:lpstr>Actors</vt:lpstr>
      <vt:lpstr>Παρουσίαση του PowerPoint</vt:lpstr>
      <vt:lpstr>Elizabethan Theatre </vt:lpstr>
      <vt:lpstr>Παρουσίαση του PowerPoint</vt:lpstr>
      <vt:lpstr>Παρουσίαση του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Theater</dc:title>
  <dc:creator>Fratzeska</dc:creator>
  <cp:lastModifiedBy>Fratzeska</cp:lastModifiedBy>
  <cp:revision>3</cp:revision>
  <dcterms:created xsi:type="dcterms:W3CDTF">2013-02-12T15:23:38Z</dcterms:created>
  <dcterms:modified xsi:type="dcterms:W3CDTF">2013-02-12T15:55:30Z</dcterms:modified>
</cp:coreProperties>
</file>