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3074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5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7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968E683-6578-45F8-BD08-07997A2E1935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09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B1B7B-512A-4B03-A8B2-1E448FB5389B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69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80EB4-3275-46E1-B35E-7214B111E76D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67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EAD8E-4231-46FA-BC9A-574A209D7227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33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17135-9D1C-46F7-BDE7-35B6FF218E44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435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BC2D0-B28E-4A73-8794-F18CD3D56F8F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42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BCE9D-9DB9-41E9-98CB-54C27156C2DF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13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06246-BB98-433F-9B6E-C1CDF04613EA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5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4B853-BBC2-49DE-B94B-152D208B3430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814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7AEAC-5473-40DB-9E35-C32928C90835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18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40247-850F-43CA-9D44-E1C1AF3AA3A0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13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1026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7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8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</p:grp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 i="0"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i="0">
                <a:latin typeface="Arial" charset="0"/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 i="0"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380BB58-EBC8-466E-87AF-53EF1255886A}" type="slidenum">
              <a:rPr lang="en-US">
                <a:solidFill>
                  <a:srgbClr val="FFFFCC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112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Monologue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b="1" i="1"/>
              <a:t>One person speaking on stage &gt; may be other character on stage too</a:t>
            </a:r>
          </a:p>
          <a:p>
            <a:pPr lvl="1"/>
            <a:r>
              <a:rPr lang="en-US" sz="4000" b="1" i="1"/>
              <a:t>ex &gt;  the Prince of Verona commanding the Capulets and Montagues to cease feuding</a:t>
            </a:r>
          </a:p>
        </p:txBody>
      </p:sp>
    </p:spTree>
    <p:extLst>
      <p:ext uri="{BB962C8B-B14F-4D97-AF65-F5344CB8AC3E}">
        <p14:creationId xmlns:p14="http://schemas.microsoft.com/office/powerpoint/2010/main" val="4063076418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Soliloquy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b="1" i="1"/>
              <a:t>Long speech expressing the </a:t>
            </a:r>
            <a:r>
              <a:rPr lang="en-US" sz="4400" b="1" i="1" u="sng"/>
              <a:t>thoughts</a:t>
            </a:r>
            <a:r>
              <a:rPr lang="en-US" sz="4400" b="1" i="1"/>
              <a:t> of a character alone on stage.  In R &amp; J, Romeo gives a soliloquy after the servant has fled and Paris has died. </a:t>
            </a:r>
          </a:p>
        </p:txBody>
      </p:sp>
    </p:spTree>
    <p:extLst>
      <p:ext uri="{BB962C8B-B14F-4D97-AF65-F5344CB8AC3E}">
        <p14:creationId xmlns:p14="http://schemas.microsoft.com/office/powerpoint/2010/main" val="1062800040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Aside</a:t>
            </a:r>
            <a:endParaRPr lang="en-US"/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6000" b="1" i="1"/>
              <a:t>Words spoken, usually in an undertone not intended to be heard by all characters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02928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Pun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100" b="1" i="1"/>
              <a:t>Shakespeare loved to use them!!!</a:t>
            </a:r>
          </a:p>
          <a:p>
            <a:pPr lvl="1"/>
            <a:r>
              <a:rPr lang="en-US" sz="4100" b="1" i="1"/>
              <a:t>Humorous use of a word with two meanings &gt; sometimes missed by the reader because of Elizabethan language and sexual innuendo</a:t>
            </a:r>
          </a:p>
        </p:txBody>
      </p:sp>
    </p:spTree>
    <p:extLst>
      <p:ext uri="{BB962C8B-B14F-4D97-AF65-F5344CB8AC3E}">
        <p14:creationId xmlns:p14="http://schemas.microsoft.com/office/powerpoint/2010/main" val="3255697446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Direct Address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i="1"/>
              <a:t>Words that tell the reader who is being addressed:</a:t>
            </a:r>
          </a:p>
          <a:p>
            <a:r>
              <a:rPr lang="en-US" sz="4000" b="1" i="1"/>
              <a:t>“A right fair mark, fair coz, is soonest hit.”</a:t>
            </a:r>
          </a:p>
          <a:p>
            <a:r>
              <a:rPr lang="en-US" sz="4000" b="1" i="1"/>
              <a:t>“Ah, my mistresses, which of you all/ Will now deny to dance?”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29004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theme/theme1.xml><?xml version="1.0" encoding="utf-8"?>
<a:theme xmlns:a="http://schemas.openxmlformats.org/drawingml/2006/main" name="Fireball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146</Words>
  <Application>Microsoft Office PowerPoint</Application>
  <PresentationFormat>Προβολή στην οθόνη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Fireball</vt:lpstr>
      <vt:lpstr>Monologue</vt:lpstr>
      <vt:lpstr>Soliloquy</vt:lpstr>
      <vt:lpstr>Aside</vt:lpstr>
      <vt:lpstr>Pun</vt:lpstr>
      <vt:lpstr>Direct Address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Monologue</dc:title>
  <dc:creator>Fratzeska</dc:creator>
  <cp:lastModifiedBy>Fratzeska</cp:lastModifiedBy>
  <cp:revision>2</cp:revision>
  <dcterms:created xsi:type="dcterms:W3CDTF">2012-12-31T17:47:14Z</dcterms:created>
  <dcterms:modified xsi:type="dcterms:W3CDTF">2013-01-21T20:12:43Z</dcterms:modified>
</cp:coreProperties>
</file>