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3366"/>
    <a:srgbClr val="006600"/>
    <a:srgbClr val="006666"/>
    <a:srgbClr val="FF0000"/>
    <a:srgbClr val="CC99FF"/>
    <a:srgbClr val="CCFFFF"/>
    <a:srgbClr val="3333FF"/>
    <a:srgbClr val="99CC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415BF97-B817-4A29-8E22-EF895F2086AE}" type="datetimeFigureOut">
              <a:rPr lang="el-GR" smtClean="0"/>
              <a:pPr/>
              <a:t>10/2/2018</a:t>
            </a:fld>
            <a:endParaRPr lang="el-G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76F50CD-AFC6-4AF9-A304-0641049FC1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l-G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15BF97-B817-4A29-8E22-EF895F2086AE}" type="datetimeFigureOut">
              <a:rPr lang="el-GR" smtClean="0"/>
              <a:pPr/>
              <a:t>10/2/2018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6F50CD-AFC6-4AF9-A304-0641049FC1E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15BF97-B817-4A29-8E22-EF895F2086AE}" type="datetimeFigureOut">
              <a:rPr lang="el-GR" smtClean="0"/>
              <a:pPr/>
              <a:t>10/2/2018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6F50CD-AFC6-4AF9-A304-0641049FC1E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15BF97-B817-4A29-8E22-EF895F2086AE}" type="datetimeFigureOut">
              <a:rPr lang="el-GR" smtClean="0"/>
              <a:pPr/>
              <a:t>10/2/2018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6F50CD-AFC6-4AF9-A304-0641049FC1E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415BF97-B817-4A29-8E22-EF895F2086AE}" type="datetimeFigureOut">
              <a:rPr lang="el-GR" smtClean="0"/>
              <a:pPr/>
              <a:t>10/2/2018</a:t>
            </a:fld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76F50CD-AFC6-4AF9-A304-0641049FC1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15BF97-B817-4A29-8E22-EF895F2086AE}" type="datetimeFigureOut">
              <a:rPr lang="el-GR" smtClean="0"/>
              <a:pPr/>
              <a:t>10/2/2018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76F50CD-AFC6-4AF9-A304-0641049FC1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15BF97-B817-4A29-8E22-EF895F2086AE}" type="datetimeFigureOut">
              <a:rPr lang="el-GR" smtClean="0"/>
              <a:pPr/>
              <a:t>10/2/2018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76F50CD-AFC6-4AF9-A304-0641049FC1E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15BF97-B817-4A29-8E22-EF895F2086AE}" type="datetimeFigureOut">
              <a:rPr lang="el-GR" smtClean="0"/>
              <a:pPr/>
              <a:t>10/2/2018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6F50CD-AFC6-4AF9-A304-0641049FC1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15BF97-B817-4A29-8E22-EF895F2086AE}" type="datetimeFigureOut">
              <a:rPr lang="el-GR" smtClean="0"/>
              <a:pPr/>
              <a:t>10/2/2018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6F50CD-AFC6-4AF9-A304-0641049FC1E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415BF97-B817-4A29-8E22-EF895F2086AE}" type="datetimeFigureOut">
              <a:rPr lang="el-GR" smtClean="0"/>
              <a:pPr/>
              <a:t>10/2/2018</a:t>
            </a:fld>
            <a:endParaRPr lang="el-G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76F50CD-AFC6-4AF9-A304-0641049FC1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415BF97-B817-4A29-8E22-EF895F2086AE}" type="datetimeFigureOut">
              <a:rPr lang="el-GR" smtClean="0"/>
              <a:pPr/>
              <a:t>10/2/2018</a:t>
            </a:fld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76F50CD-AFC6-4AF9-A304-0641049FC1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l-G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415BF97-B817-4A29-8E22-EF895F2086AE}" type="datetimeFigureOut">
              <a:rPr lang="el-GR" smtClean="0"/>
              <a:pPr/>
              <a:t>10/2/2018</a:t>
            </a:fld>
            <a:endParaRPr lang="el-G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C76F50CD-AFC6-4AF9-A304-0641049FC1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bbc.co.uk/arts/yourpaintings/artists/wilhelmina-barns-graha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pace Arts And Astronomical Technology Exploration"/>
          <p:cNvPicPr>
            <a:picLocks noChangeAspect="1" noChangeArrowheads="1"/>
          </p:cNvPicPr>
          <p:nvPr/>
        </p:nvPicPr>
        <p:blipFill>
          <a:blip r:embed="rId2" cstate="print">
            <a:lum bright="45000" contrast="25000"/>
          </a:blip>
          <a:srcRect/>
          <a:stretch>
            <a:fillRect/>
          </a:stretch>
        </p:blipFill>
        <p:spPr bwMode="auto">
          <a:xfrm>
            <a:off x="137795" y="-6571"/>
            <a:ext cx="917321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0872" y="-171400"/>
            <a:ext cx="8445624" cy="2592288"/>
          </a:xfrm>
        </p:spPr>
        <p:txBody>
          <a:bodyPr>
            <a:normAutofit/>
          </a:bodyPr>
          <a:lstStyle/>
          <a:p>
            <a:r>
              <a:rPr lang="el-GR" sz="5400" dirty="0" smtClean="0">
                <a:latin typeface="Haettenschweiler" pitchFamily="34" charset="0"/>
                <a:cs typeface="Consolas" pitchFamily="49" charset="0"/>
              </a:rPr>
              <a:t>Όταν η </a:t>
            </a:r>
            <a:r>
              <a:rPr lang="el-GR" sz="5400" dirty="0" smtClean="0">
                <a:solidFill>
                  <a:srgbClr val="CC99FF"/>
                </a:solidFill>
                <a:latin typeface="Haettenschweiler" pitchFamily="34" charset="0"/>
                <a:cs typeface="Consolas" pitchFamily="49" charset="0"/>
              </a:rPr>
              <a:t>Τέχνη</a:t>
            </a:r>
            <a:r>
              <a:rPr lang="el-GR" sz="5400" dirty="0" smtClean="0">
                <a:latin typeface="Haettenschweiler" pitchFamily="34" charset="0"/>
                <a:cs typeface="Consolas" pitchFamily="49" charset="0"/>
              </a:rPr>
              <a:t> ταξιδεύει στο</a:t>
            </a:r>
            <a:r>
              <a:rPr lang="en-US" sz="5400" dirty="0" smtClean="0">
                <a:latin typeface="Haettenschweiler" pitchFamily="34" charset="0"/>
                <a:cs typeface="Consolas" pitchFamily="49" charset="0"/>
              </a:rPr>
              <a:t>   </a:t>
            </a:r>
            <a:r>
              <a:rPr lang="el-GR" sz="7200" b="1" i="1" dirty="0" smtClean="0">
                <a:solidFill>
                  <a:srgbClr val="CCFFFF"/>
                </a:solidFill>
                <a:latin typeface="Haettenschweiler" pitchFamily="34" charset="0"/>
                <a:cs typeface="Consolas" pitchFamily="49" charset="0"/>
              </a:rPr>
              <a:t>Διάστημα</a:t>
            </a:r>
            <a:endParaRPr lang="el-GR" sz="7200" b="1" i="1" dirty="0">
              <a:solidFill>
                <a:srgbClr val="CCFFFF"/>
              </a:solidFill>
              <a:latin typeface="Haettenschweiler" pitchFamily="34" charset="0"/>
              <a:cs typeface="Consolas" pitchFamily="49" charset="0"/>
            </a:endParaRPr>
          </a:p>
        </p:txBody>
      </p:sp>
      <p:sp>
        <p:nvSpPr>
          <p:cNvPr id="4" name="Υπότιτλος 3"/>
          <p:cNvSpPr>
            <a:spLocks noGrp="1"/>
          </p:cNvSpPr>
          <p:nvPr>
            <p:ph type="subTitle" idx="1"/>
          </p:nvPr>
        </p:nvSpPr>
        <p:spPr>
          <a:xfrm>
            <a:off x="2411760" y="2348880"/>
            <a:ext cx="3158480" cy="681608"/>
          </a:xfrm>
        </p:spPr>
        <p:txBody>
          <a:bodyPr/>
          <a:lstStyle/>
          <a:p>
            <a:endParaRPr lang="el-GR" dirty="0"/>
          </a:p>
        </p:txBody>
      </p:sp>
    </p:spTree>
  </p:cSld>
  <p:clrMapOvr>
    <a:masterClrMapping/>
  </p:clrMapOvr>
  <p:transition advTm="1346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i="1" dirty="0" smtClean="0"/>
              <a:t>Spaceship </a:t>
            </a:r>
            <a:r>
              <a:rPr lang="en-US" sz="4000" dirty="0" smtClean="0"/>
              <a:t>by Tim Decker</a:t>
            </a:r>
            <a:endParaRPr lang="el-GR" sz="4000" i="1" dirty="0"/>
          </a:p>
        </p:txBody>
      </p:sp>
      <p:pic>
        <p:nvPicPr>
          <p:cNvPr id="6" name="Content Placeholder 5" descr="spaceship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556792"/>
            <a:ext cx="6552728" cy="4968552"/>
          </a:xfrm>
        </p:spPr>
      </p:pic>
    </p:spTree>
  </p:cSld>
  <p:clrMapOvr>
    <a:masterClrMapping/>
  </p:clrMapOvr>
  <p:transition advTm="1003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i="1" dirty="0" smtClean="0"/>
              <a:t>The Gold of the Azure </a:t>
            </a:r>
            <a:r>
              <a:rPr lang="en-US" sz="4000" dirty="0" smtClean="0"/>
              <a:t>by Joan </a:t>
            </a:r>
            <a:r>
              <a:rPr lang="en-US" sz="4000" dirty="0" err="1" smtClean="0"/>
              <a:t>Miro</a:t>
            </a:r>
            <a:endParaRPr lang="el-GR" sz="4000" i="1" dirty="0"/>
          </a:p>
        </p:txBody>
      </p:sp>
      <p:pic>
        <p:nvPicPr>
          <p:cNvPr id="5" name="Content Placeholder 4" descr="The Gold of the Azu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484784"/>
            <a:ext cx="4320480" cy="5138864"/>
          </a:xfrm>
        </p:spPr>
      </p:pic>
    </p:spTree>
  </p:cSld>
  <p:clrMapOvr>
    <a:masterClrMapping/>
  </p:clrMapOvr>
  <p:transition advTm="12184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672" y="0"/>
            <a:ext cx="8686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i="1" dirty="0" smtClean="0"/>
              <a:t>Woman in Front of the Sun </a:t>
            </a:r>
            <a:r>
              <a:rPr lang="en-US" sz="4000" dirty="0" smtClean="0"/>
              <a:t>by Joan </a:t>
            </a:r>
            <a:r>
              <a:rPr lang="en-US" sz="4000" dirty="0" err="1" smtClean="0"/>
              <a:t>Miro</a:t>
            </a:r>
            <a:endParaRPr lang="el-GR" sz="4000" i="1" dirty="0"/>
          </a:p>
        </p:txBody>
      </p:sp>
      <p:pic>
        <p:nvPicPr>
          <p:cNvPr id="4" name="Content Placeholder 3" descr="Woman in Front of the Su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1484784"/>
            <a:ext cx="3960440" cy="5184575"/>
          </a:xfrm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i="1" dirty="0" smtClean="0"/>
              <a:t>Untitled</a:t>
            </a:r>
            <a:r>
              <a:rPr lang="en-US" sz="4000" dirty="0" smtClean="0"/>
              <a:t> by Michael Finn</a:t>
            </a:r>
            <a:endParaRPr lang="el-GR" sz="4000" dirty="0"/>
          </a:p>
        </p:txBody>
      </p:sp>
      <p:pic>
        <p:nvPicPr>
          <p:cNvPr id="4" name="Content Placeholder 3" descr="Untitled-Michael Finn - Cop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5366" y="1484784"/>
            <a:ext cx="4231863" cy="5184576"/>
          </a:xfrm>
        </p:spPr>
      </p:pic>
    </p:spTree>
  </p:cSld>
  <p:clrMapOvr>
    <a:masterClrMapping/>
  </p:clrMapOvr>
  <p:transition advTm="11576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i="1" dirty="0" smtClean="0"/>
              <a:t>Cosmic Scatter II </a:t>
            </a:r>
            <a:r>
              <a:rPr lang="en-US" sz="3600" dirty="0" smtClean="0"/>
              <a:t>(</a:t>
            </a:r>
            <a:r>
              <a:rPr lang="en-US" sz="3600" dirty="0" err="1" smtClean="0"/>
              <a:t>Colour</a:t>
            </a:r>
            <a:r>
              <a:rPr lang="en-US" sz="3600" dirty="0" smtClean="0"/>
              <a:t> and Space) by Peter </a:t>
            </a:r>
            <a:r>
              <a:rPr lang="en-US" sz="3600" dirty="0" err="1" smtClean="0"/>
              <a:t>Kalkhof</a:t>
            </a:r>
            <a:endParaRPr lang="el-GR" sz="3600" dirty="0"/>
          </a:p>
        </p:txBody>
      </p:sp>
      <p:pic>
        <p:nvPicPr>
          <p:cNvPr id="4" name="Content Placeholder 3" descr="Cosmic Scatter II (Colour and Space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556791"/>
            <a:ext cx="6912768" cy="5011757"/>
          </a:xfrm>
        </p:spPr>
      </p:pic>
    </p:spTree>
  </p:cSld>
  <p:clrMapOvr>
    <a:masterClrMapping/>
  </p:clrMapOvr>
  <p:transition advTm="11653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i="1" dirty="0" smtClean="0"/>
              <a:t>Asteroids in Space </a:t>
            </a:r>
            <a:r>
              <a:rPr lang="en-US" sz="4000" smtClean="0"/>
              <a:t>by Clarke</a:t>
            </a:r>
            <a:endParaRPr lang="el-GR" sz="4000" dirty="0"/>
          </a:p>
        </p:txBody>
      </p:sp>
      <p:pic>
        <p:nvPicPr>
          <p:cNvPr id="4" name="Content Placeholder 3" descr="Asteroids in Space by Clar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628800"/>
            <a:ext cx="6768752" cy="4968552"/>
          </a:xfrm>
        </p:spPr>
      </p:pic>
    </p:spTree>
  </p:cSld>
  <p:clrMapOvr>
    <a:masterClrMapping/>
  </p:clrMapOvr>
  <p:transition advTm="11419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i="1" dirty="0" smtClean="0"/>
              <a:t>Desolate Space </a:t>
            </a:r>
            <a:r>
              <a:rPr lang="en-US" sz="4000" dirty="0" smtClean="0"/>
              <a:t>by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Marie Walker Last</a:t>
            </a:r>
            <a:r>
              <a:rPr lang="en-US" sz="4000" dirty="0" smtClean="0">
                <a:effectLst/>
              </a:rPr>
              <a:t/>
            </a:r>
            <a:br>
              <a:rPr lang="en-US" sz="4000" dirty="0" smtClean="0">
                <a:effectLst/>
              </a:rPr>
            </a:br>
            <a:r>
              <a:rPr lang="en-US" sz="4000" dirty="0" smtClean="0">
                <a:effectLst/>
              </a:rPr>
              <a:t> </a:t>
            </a:r>
            <a:endParaRPr lang="el-GR" sz="4000" i="1" dirty="0">
              <a:effectLst/>
            </a:endParaRPr>
          </a:p>
        </p:txBody>
      </p:sp>
      <p:pic>
        <p:nvPicPr>
          <p:cNvPr id="4" name="Content Placeholder 3" descr="Desolate Spa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628800"/>
            <a:ext cx="6658026" cy="4968552"/>
          </a:xfrm>
        </p:spPr>
      </p:pic>
    </p:spTree>
  </p:cSld>
  <p:clrMapOvr>
    <a:masterClrMapping/>
  </p:clrMapOvr>
  <p:transition advTm="10405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688" y="0"/>
            <a:ext cx="8686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i="1" dirty="0" smtClean="0"/>
              <a:t>Dog Barking at the Moon </a:t>
            </a:r>
            <a:r>
              <a:rPr lang="en-US" sz="4000" dirty="0" smtClean="0"/>
              <a:t>by Joan </a:t>
            </a:r>
            <a:r>
              <a:rPr lang="en-US" sz="4000" dirty="0" err="1" smtClean="0"/>
              <a:t>Miro</a:t>
            </a:r>
            <a:endParaRPr lang="el-GR" sz="4000" i="1" dirty="0"/>
          </a:p>
        </p:txBody>
      </p:sp>
      <p:pic>
        <p:nvPicPr>
          <p:cNvPr id="4" name="Content Placeholder 3" descr="Dog Barking at the Mo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484784"/>
            <a:ext cx="6984776" cy="5131020"/>
          </a:xfrm>
        </p:spPr>
      </p:pic>
    </p:spTree>
  </p:cSld>
  <p:clrMapOvr>
    <a:masterClrMapping/>
  </p:clrMapOvr>
  <p:transition advTm="11591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085584" cy="141277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i="1" dirty="0" smtClean="0"/>
              <a:t>Movement in Space</a:t>
            </a:r>
            <a:r>
              <a:rPr lang="en-US" sz="3100" dirty="0" smtClean="0"/>
              <a:t>, Day-Night Series by Wilhelmina Barns-Graham</a:t>
            </a:r>
            <a:r>
              <a:rPr lang="en-US" sz="3100" b="1" dirty="0" smtClean="0">
                <a:hlinkClick r:id="rId2"/>
              </a:rPr>
              <a:t> 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l-GR" sz="3600" dirty="0" smtClean="0"/>
              <a:t> </a:t>
            </a:r>
            <a:endParaRPr lang="el-GR" sz="3600" dirty="0"/>
          </a:p>
        </p:txBody>
      </p:sp>
      <p:pic>
        <p:nvPicPr>
          <p:cNvPr id="4" name="Content Placeholder 3" descr="Movement in Space, Day-Night Seri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35696" y="1556792"/>
            <a:ext cx="5616624" cy="5063826"/>
          </a:xfrm>
        </p:spPr>
      </p:pic>
    </p:spTree>
  </p:cSld>
  <p:clrMapOvr>
    <a:masterClrMapping/>
  </p:clrMapOvr>
  <p:transition advTm="10654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i="1" dirty="0" smtClean="0"/>
              <a:t>Open Space </a:t>
            </a:r>
            <a:r>
              <a:rPr lang="en-US" sz="4000" dirty="0" smtClean="0"/>
              <a:t>by Jeff Hoare </a:t>
            </a:r>
            <a:endParaRPr lang="el-GR" sz="4000" i="1" dirty="0"/>
          </a:p>
        </p:txBody>
      </p:sp>
      <p:pic>
        <p:nvPicPr>
          <p:cNvPr id="4" name="Content Placeholder 3" descr="Open Spa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9559" y="1646238"/>
            <a:ext cx="8184881" cy="4735090"/>
          </a:xfrm>
        </p:spPr>
      </p:pic>
    </p:spTree>
  </p:cSld>
  <p:clrMapOvr>
    <a:masterClrMapping/>
  </p:clrMapOvr>
  <p:transition advTm="11419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900" i="1" dirty="0" smtClean="0"/>
              <a:t>Space City </a:t>
            </a:r>
            <a:r>
              <a:rPr lang="en-US" sz="3900" dirty="0" smtClean="0"/>
              <a:t>by </a:t>
            </a:r>
            <a:r>
              <a:rPr lang="en-US" sz="3900" dirty="0" smtClean="0">
                <a:effectLst/>
              </a:rPr>
              <a:t>Anthony Michael Crosse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endParaRPr lang="el-GR" sz="4000" dirty="0"/>
          </a:p>
        </p:txBody>
      </p:sp>
      <p:pic>
        <p:nvPicPr>
          <p:cNvPr id="4" name="Content Placeholder 3" descr="Space Ci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556792"/>
            <a:ext cx="7128792" cy="5112568"/>
          </a:xfrm>
        </p:spPr>
      </p:pic>
    </p:spTree>
  </p:cSld>
  <p:clrMapOvr>
    <a:masterClrMapping/>
  </p:clrMapOvr>
  <p:transition advTm="1025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i="1" dirty="0" smtClean="0"/>
              <a:t>Space Probe </a:t>
            </a:r>
            <a:r>
              <a:rPr lang="en-US" sz="4000" dirty="0" smtClean="0"/>
              <a:t>by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Cumming</a:t>
            </a:r>
            <a:r>
              <a:rPr lang="en-US" sz="4000" dirty="0" smtClean="0">
                <a:effectLst/>
              </a:rPr>
              <a:t/>
            </a:r>
            <a:br>
              <a:rPr lang="en-US" sz="4000" dirty="0" smtClean="0">
                <a:effectLst/>
              </a:rPr>
            </a:br>
            <a:endParaRPr lang="el-GR" sz="4000" dirty="0">
              <a:effectLst/>
            </a:endParaRPr>
          </a:p>
        </p:txBody>
      </p:sp>
      <p:pic>
        <p:nvPicPr>
          <p:cNvPr id="4" name="Content Placeholder 3" descr="Space Probejp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628799"/>
            <a:ext cx="7416824" cy="4910503"/>
          </a:xfrm>
        </p:spPr>
      </p:pic>
    </p:spTree>
  </p:cSld>
  <p:clrMapOvr>
    <a:masterClrMapping/>
  </p:clrMapOvr>
  <p:transition advTm="10124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679</TotalTime>
  <Words>86</Words>
  <Application>Microsoft Office PowerPoint</Application>
  <PresentationFormat>Προβολή στην οθόνη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Foundry</vt:lpstr>
      <vt:lpstr>Όταν η Τέχνη ταξιδεύει στο   Διάστημα</vt:lpstr>
      <vt:lpstr>Cosmic Scatter II (Colour and Space) by Peter Kalkhof</vt:lpstr>
      <vt:lpstr>Asteroids in Space by Clarke</vt:lpstr>
      <vt:lpstr>Desolate Space by Marie Walker Last  </vt:lpstr>
      <vt:lpstr>Dog Barking at the Moon by Joan Miro</vt:lpstr>
      <vt:lpstr>Movement in Space, Day-Night Series by Wilhelmina Barns-Graham    </vt:lpstr>
      <vt:lpstr>Open Space by Jeff Hoare </vt:lpstr>
      <vt:lpstr>Space City by Anthony Michael Crosse </vt:lpstr>
      <vt:lpstr>Space Probe by James Cumming </vt:lpstr>
      <vt:lpstr>Spaceship by Tim Decker</vt:lpstr>
      <vt:lpstr>The Gold of the Azure by Joan Miro</vt:lpstr>
      <vt:lpstr>Woman in Front of the Sun by Joan Miro</vt:lpstr>
      <vt:lpstr>Untitled by Michael Finn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PCPC</dc:creator>
  <cp:lastModifiedBy>ALINA</cp:lastModifiedBy>
  <cp:revision>103</cp:revision>
  <dcterms:created xsi:type="dcterms:W3CDTF">2013-10-25T11:08:51Z</dcterms:created>
  <dcterms:modified xsi:type="dcterms:W3CDTF">2018-02-10T18:40:23Z</dcterms:modified>
</cp:coreProperties>
</file>