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68E683-6578-45F8-BD08-07997A2E1935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B1B7B-512A-4B03-A8B2-1E448FB5389B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A80EB4-3275-46E1-B35E-7214B111E76D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EAD8E-4231-46FA-BC9A-574A209D7227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6B17135-9D1C-46F7-BDE7-35B6FF218E44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BC2D0-B28E-4A73-8794-F18CD3D56F8F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2BCE9D-9DB9-41E9-98CB-54C27156C2DF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06246-BB98-433F-9B6E-C1CDF04613EA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B853-BBC2-49DE-B94B-152D208B3430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37AEAC-5473-40DB-9E35-C32928C90835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E40247-850F-43CA-9D44-E1C1AF3AA3A0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380BB58-EBC8-466E-87AF-53EF1255886A}" type="slidenum">
              <a:rPr lang="en-US" smtClean="0">
                <a:solidFill>
                  <a:srgbClr val="FFFFC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>
                <a:ln>
                  <a:solidFill>
                    <a:srgbClr val="7030A0"/>
                  </a:solidFill>
                </a:ln>
              </a:rPr>
              <a:t>Theme</a:t>
            </a:r>
            <a:endParaRPr lang="en-US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sz="6000" b="1" i="1" dirty="0"/>
              <a:t>Central idea  or &gt;&gt;</a:t>
            </a:r>
          </a:p>
          <a:p>
            <a:r>
              <a:rPr lang="en-US" sz="6000" b="1" i="1" dirty="0"/>
              <a:t>Insight about life which explain the downfall</a:t>
            </a:r>
          </a:p>
        </p:txBody>
      </p:sp>
    </p:spTree>
    <p:extLst>
      <p:ext uri="{BB962C8B-B14F-4D97-AF65-F5344CB8AC3E}">
        <p14:creationId xmlns:p14="http://schemas.microsoft.com/office/powerpoint/2010/main" val="2455109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/>
              <a:t>Metaphorical Language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267200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r>
              <a:rPr lang="en-US" sz="4000" b="1" i="1" dirty="0"/>
              <a:t>Comparison of </a:t>
            </a:r>
            <a:r>
              <a:rPr lang="en-US" sz="4000" b="1" i="1" u="sng" dirty="0"/>
              <a:t>unlike </a:t>
            </a:r>
            <a:r>
              <a:rPr lang="en-US" sz="4000" b="1" i="1" dirty="0"/>
              <a:t>things &gt;</a:t>
            </a:r>
          </a:p>
          <a:p>
            <a:pPr lvl="1"/>
            <a:r>
              <a:rPr lang="en-US" sz="3600" b="1" i="1" dirty="0"/>
              <a:t>Paris standing over the “lifeless body” of Juliet, “Sweet flower, with flowers thy bridal bed I strew…”</a:t>
            </a:r>
          </a:p>
          <a:p>
            <a:pPr lvl="1"/>
            <a:r>
              <a:rPr lang="en-US" sz="3600" b="1" i="1" dirty="0"/>
              <a:t>“Thou detestable maw…”Gorged with the dearest morsel of the earth…” Romeo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0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/>
              <a:t>Dramatic Foil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lnSpcReduction="10000"/>
          </a:bodyPr>
          <a:lstStyle/>
          <a:p>
            <a:r>
              <a:rPr lang="en-US" sz="5400" b="1" i="1" dirty="0"/>
              <a:t>A character whose purpose is to show off another character</a:t>
            </a:r>
          </a:p>
          <a:p>
            <a:pPr lvl="1"/>
            <a:r>
              <a:rPr lang="en-US" sz="4800" b="1" i="1" dirty="0" err="1"/>
              <a:t>Benvolio</a:t>
            </a:r>
            <a:r>
              <a:rPr lang="en-US" sz="4800" b="1" i="1" dirty="0"/>
              <a:t> for </a:t>
            </a:r>
            <a:r>
              <a:rPr lang="en-US" sz="4800" b="1" i="1" dirty="0" err="1"/>
              <a:t>Tybalt</a:t>
            </a:r>
            <a:endParaRPr lang="en-US" sz="4800" b="1" i="1" dirty="0"/>
          </a:p>
          <a:p>
            <a:pPr lvl="2"/>
            <a:r>
              <a:rPr lang="en-US" sz="4400" b="1" i="1" dirty="0"/>
              <a:t>look for others in R &amp; J</a:t>
            </a:r>
          </a:p>
        </p:txBody>
      </p:sp>
    </p:spTree>
    <p:extLst>
      <p:ext uri="{BB962C8B-B14F-4D97-AF65-F5344CB8AC3E}">
        <p14:creationId xmlns:p14="http://schemas.microsoft.com/office/powerpoint/2010/main" val="221146168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239000" cy="18448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Round characters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sz="6000" b="1" i="1" dirty="0"/>
              <a:t>Characters  who have many personality traits, like real people.</a:t>
            </a:r>
          </a:p>
        </p:txBody>
      </p:sp>
    </p:spTree>
    <p:extLst>
      <p:ext uri="{BB962C8B-B14F-4D97-AF65-F5344CB8AC3E}">
        <p14:creationId xmlns:p14="http://schemas.microsoft.com/office/powerpoint/2010/main" val="402590554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/>
              <a:t>Flat Characters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sz="4400" b="1" i="1" dirty="0"/>
              <a:t>One-dimensional, embodying only a single trait</a:t>
            </a:r>
          </a:p>
          <a:p>
            <a:pPr lvl="1"/>
            <a:r>
              <a:rPr lang="en-US" sz="4000" b="1" i="1" dirty="0"/>
              <a:t>Shakespeare often uses them to provide comic relief even in a tragedy</a:t>
            </a:r>
          </a:p>
        </p:txBody>
      </p:sp>
    </p:spTree>
    <p:extLst>
      <p:ext uri="{BB962C8B-B14F-4D97-AF65-F5344CB8AC3E}">
        <p14:creationId xmlns:p14="http://schemas.microsoft.com/office/powerpoint/2010/main" val="207226800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/>
              <a:t>Static Characters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sz="4800" b="1" i="1" dirty="0"/>
              <a:t>Characters within a story who remain the same.  They do not change.  They do not change their minds,  opinions or character.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43863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3408"/>
            <a:ext cx="72390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Dynamic Character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lnSpcReduction="10000"/>
          </a:bodyPr>
          <a:lstStyle/>
          <a:p>
            <a:r>
              <a:rPr lang="en-US" sz="5400" b="1" i="1" dirty="0"/>
              <a:t>Characters that </a:t>
            </a:r>
            <a:r>
              <a:rPr lang="en-US" sz="5400" b="1" i="1" u="sng" dirty="0"/>
              <a:t>change</a:t>
            </a:r>
            <a:r>
              <a:rPr lang="en-US" sz="5400" b="1" i="1" dirty="0"/>
              <a:t> somehow during the course of the plot.  They generally change for the better. </a:t>
            </a:r>
          </a:p>
        </p:txBody>
      </p:sp>
    </p:spTree>
    <p:extLst>
      <p:ext uri="{BB962C8B-B14F-4D97-AF65-F5344CB8AC3E}">
        <p14:creationId xmlns:p14="http://schemas.microsoft.com/office/powerpoint/2010/main" val="2267687740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160</Words>
  <Application>Microsoft Office PowerPoint</Application>
  <PresentationFormat>Προβολή στην οθόνη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Αφθονία</vt:lpstr>
      <vt:lpstr>Theme</vt:lpstr>
      <vt:lpstr>Metaphorical Language</vt:lpstr>
      <vt:lpstr>Dramatic Foil</vt:lpstr>
      <vt:lpstr>Round characters</vt:lpstr>
      <vt:lpstr>Flat Characters</vt:lpstr>
      <vt:lpstr>Static Characters</vt:lpstr>
      <vt:lpstr>Dynamic Character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</dc:title>
  <dc:creator>Fratzeska</dc:creator>
  <cp:lastModifiedBy>Fratzeska</cp:lastModifiedBy>
  <cp:revision>3</cp:revision>
  <dcterms:created xsi:type="dcterms:W3CDTF">2012-12-31T17:44:48Z</dcterms:created>
  <dcterms:modified xsi:type="dcterms:W3CDTF">2013-02-12T18:47:38Z</dcterms:modified>
</cp:coreProperties>
</file>