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65" r:id="rId4"/>
    <p:sldId id="266" r:id="rId5"/>
    <p:sldId id="267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8" name="Group 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3074" name="Arc 2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  <p:sp>
          <p:nvSpPr>
            <p:cNvPr id="3075" name="Arc 3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  <p:sp>
          <p:nvSpPr>
            <p:cNvPr id="3076" name="Arc 4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  <p:sp>
          <p:nvSpPr>
            <p:cNvPr id="3077" name="AutoShape 5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080C4EE-06D7-48FB-8C53-B9343C4E5335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557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66E8F4-5AFE-4F8F-A36A-2CEA504ABC1A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469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9120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9120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69EA8-75CA-4105-8849-E10EFB1EFCAC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256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A3949-23DB-410E-BF68-57E270770865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058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39A521-0E9B-4B5F-BCA6-22B9DA40C8A9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80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740CC-4438-477A-B990-0D6A8A2E0FEA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326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0A67E8-07E6-42EE-A377-F426C825C76E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096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375CA-DF2D-4AD1-92A0-9B7A3ED119FA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11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B2C720-4A5A-4C2A-82DB-F7051D6286EA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277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0981D-E0BF-4D65-9624-7C1DFF206212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899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E1B582-EDB0-479F-9576-08C7A7BFDF5E}" type="slidenum">
              <a:rPr lang="en-US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86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8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0" name="Group 6"/>
          <p:cNvGrpSpPr>
            <a:grpSpLocks/>
          </p:cNvGrpSpPr>
          <p:nvPr/>
        </p:nvGrpSpPr>
        <p:grpSpPr bwMode="auto">
          <a:xfrm>
            <a:off x="457200" y="992188"/>
            <a:ext cx="8153400" cy="1600200"/>
            <a:chOff x="288" y="625"/>
            <a:chExt cx="5136" cy="1008"/>
          </a:xfrm>
        </p:grpSpPr>
        <p:sp>
          <p:nvSpPr>
            <p:cNvPr id="1026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  <p:sp>
          <p:nvSpPr>
            <p:cNvPr id="1027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  <p:sp>
          <p:nvSpPr>
            <p:cNvPr id="1028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  <p:sp>
          <p:nvSpPr>
            <p:cNvPr id="1029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l-GR" sz="3600" b="1" i="1">
                <a:solidFill>
                  <a:srgbClr val="FFFFCC"/>
                </a:solidFill>
                <a:latin typeface="Monotype Sorts" pitchFamily="2" charset="2"/>
              </a:endParaRPr>
            </a:p>
          </p:txBody>
        </p:sp>
      </p:grpSp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574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 b="0" i="0"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CC"/>
              </a:solidFill>
            </a:endParaRP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b="0" i="0">
                <a:latin typeface="Arial" charset="0"/>
              </a:defRPr>
            </a:lvl1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CC"/>
              </a:solidFill>
            </a:endParaRP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b="0" i="0"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AD73E5A7-B4A5-4303-BD63-52BD02BCA23D}" type="slidenum">
              <a:rPr lang="en-US">
                <a:solidFill>
                  <a:srgbClr val="FFFFCC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56358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6600" b="1"/>
              <a:t>William Shakespeare</a:t>
            </a: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 b="1" i="1"/>
              <a:t>Widely regarded as the greatest writer in English Literature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20638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b="1"/>
              <a:t>Shakespeare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400" b="1" i="1"/>
              <a:t>1563-1616</a:t>
            </a:r>
          </a:p>
          <a:p>
            <a:r>
              <a:rPr lang="en-US" sz="4400" b="1" i="1"/>
              <a:t>Stratford-on-Avon, England</a:t>
            </a:r>
          </a:p>
          <a:p>
            <a:r>
              <a:rPr lang="en-US" sz="4400" b="1" i="1"/>
              <a:t>wrote 37 plays</a:t>
            </a:r>
          </a:p>
          <a:p>
            <a:r>
              <a:rPr lang="en-US" sz="4400" b="1" i="1"/>
              <a:t>about 154 sonnets</a:t>
            </a:r>
          </a:p>
          <a:p>
            <a:r>
              <a:rPr lang="en-US" sz="4400" b="1" i="1"/>
              <a:t>started out as an actor</a:t>
            </a:r>
          </a:p>
        </p:txBody>
      </p:sp>
    </p:spTree>
    <p:extLst>
      <p:ext uri="{BB962C8B-B14F-4D97-AF65-F5344CB8AC3E}">
        <p14:creationId xmlns:p14="http://schemas.microsoft.com/office/powerpoint/2010/main" val="34444025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524000"/>
          </a:xfrm>
        </p:spPr>
        <p:txBody>
          <a:bodyPr/>
          <a:lstStyle/>
          <a:p>
            <a:pPr algn="ctr"/>
            <a:r>
              <a:rPr lang="en-US" sz="6600" b="1"/>
              <a:t>Stage Celebrity</a:t>
            </a: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724400"/>
          </a:xfrm>
        </p:spPr>
        <p:txBody>
          <a:bodyPr/>
          <a:lstStyle/>
          <a:p>
            <a:r>
              <a:rPr lang="en-US" sz="4000" b="1" i="1" u="sng"/>
              <a:t>Actor</a:t>
            </a:r>
            <a:r>
              <a:rPr lang="en-US" sz="4000" b="1" i="1"/>
              <a:t> for Lord Chamberlain’s Men (London theater co.)</a:t>
            </a:r>
          </a:p>
          <a:p>
            <a:r>
              <a:rPr lang="en-US" sz="4000" b="1" i="1"/>
              <a:t>Also &gt; principal </a:t>
            </a:r>
            <a:r>
              <a:rPr lang="en-US" sz="4000" b="1" i="1" u="sng"/>
              <a:t>playwright</a:t>
            </a:r>
            <a:r>
              <a:rPr lang="en-US" sz="4000" b="1" i="1"/>
              <a:t> for them</a:t>
            </a:r>
          </a:p>
          <a:p>
            <a:r>
              <a:rPr lang="en-US" sz="4000" b="1" i="1"/>
              <a:t>1599&gt; Lord Ch. Co. built </a:t>
            </a:r>
            <a:r>
              <a:rPr lang="en-US" sz="4000" b="1" i="1" u="sng"/>
              <a:t>Globe Theater</a:t>
            </a:r>
            <a:r>
              <a:rPr lang="en-US" sz="4000" b="1" i="1"/>
              <a:t> where most of Sh. Play’s were performed</a:t>
            </a:r>
          </a:p>
        </p:txBody>
      </p:sp>
    </p:spTree>
    <p:extLst>
      <p:ext uri="{BB962C8B-B14F-4D97-AF65-F5344CB8AC3E}">
        <p14:creationId xmlns:p14="http://schemas.microsoft.com/office/powerpoint/2010/main" val="3742839475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b="1"/>
              <a:t>Shakespeare wrote: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5400" b="1" i="1"/>
              <a:t>Comedies</a:t>
            </a:r>
          </a:p>
          <a:p>
            <a:r>
              <a:rPr lang="en-US" sz="5400" b="1" i="1"/>
              <a:t>Histories</a:t>
            </a:r>
          </a:p>
          <a:p>
            <a:r>
              <a:rPr lang="en-US" sz="5400" b="1" i="1"/>
              <a:t>Tragedies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833507"/>
      </p:ext>
    </p:extLst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b="1"/>
              <a:t>Romeo and Juliet</a:t>
            </a: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5400"/>
              <a:t>Written about 1595</a:t>
            </a:r>
          </a:p>
          <a:p>
            <a:r>
              <a:rPr lang="en-US" sz="5400"/>
              <a:t>Considered a tragedy</a:t>
            </a:r>
          </a:p>
          <a:p>
            <a:r>
              <a:rPr lang="en-US" sz="5400" u="sng"/>
              <a:t>West Side Story</a:t>
            </a:r>
            <a:r>
              <a:rPr lang="en-US" sz="5400"/>
              <a:t> (Movie) based on R&amp;J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354320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onotype Sorts" pitchFamily="2" charset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onotype Sorts" pitchFamily="2" charset="2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87</Words>
  <Application>Microsoft Office PowerPoint</Application>
  <PresentationFormat>Προβολή στην οθόνη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Fireball</vt:lpstr>
      <vt:lpstr>William Shakespeare</vt:lpstr>
      <vt:lpstr>Shakespeare</vt:lpstr>
      <vt:lpstr>Stage Celebrity</vt:lpstr>
      <vt:lpstr>Shakespeare wrote:</vt:lpstr>
      <vt:lpstr>Romeo and Juliet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William Shakespeare</dc:title>
  <dc:creator>Fratzeska</dc:creator>
  <cp:lastModifiedBy>Fratzeska</cp:lastModifiedBy>
  <cp:revision>5</cp:revision>
  <dcterms:created xsi:type="dcterms:W3CDTF">2012-12-31T17:23:41Z</dcterms:created>
  <dcterms:modified xsi:type="dcterms:W3CDTF">2013-02-12T15:27:18Z</dcterms:modified>
</cp:coreProperties>
</file>