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3" r:id="rId3"/>
    <p:sldId id="264" r:id="rId4"/>
    <p:sldId id="266" r:id="rId5"/>
    <p:sldId id="267" r:id="rId6"/>
    <p:sldId id="270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E683-6578-45F8-BD08-07997A2E1935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1B7B-512A-4B03-A8B2-1E448FB5389B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0EB4-3275-46E1-B35E-7214B111E76D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AD8E-4231-46FA-BC9A-574A209D7227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135-9D1C-46F7-BDE7-35B6FF218E44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C2D0-B28E-4A73-8794-F18CD3D56F8F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E9D-9DB9-41E9-98CB-54C27156C2DF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246-BB98-433F-9B6E-C1CDF04613EA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B853-BBC2-49DE-B94B-152D208B3430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AEAC-5473-40DB-9E35-C32928C90835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247-850F-43CA-9D44-E1C1AF3AA3A0}" type="slidenum">
              <a:rPr lang="en-US" smtClean="0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380BB58-EBC8-466E-87AF-53EF1255886A}" type="slidenum">
              <a:rPr lang="en-US" smtClean="0">
                <a:solidFill>
                  <a:srgbClr val="FFFFC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Elizabethan (QE1) Words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i="1" dirty="0" err="1"/>
              <a:t>An,and</a:t>
            </a:r>
            <a:r>
              <a:rPr lang="en-US" sz="4000" b="1" i="1" dirty="0"/>
              <a:t>:	 If</a:t>
            </a:r>
          </a:p>
          <a:p>
            <a:r>
              <a:rPr lang="en-US" sz="4000" b="1" i="1" dirty="0"/>
              <a:t>Anon:		 Soon</a:t>
            </a:r>
          </a:p>
          <a:p>
            <a:r>
              <a:rPr lang="en-US" sz="4000" b="1" i="1" dirty="0"/>
              <a:t>Aye:	 	Yes</a:t>
            </a:r>
          </a:p>
          <a:p>
            <a:r>
              <a:rPr lang="en-US" sz="4000" b="1" i="1" dirty="0"/>
              <a:t>But:		Except for</a:t>
            </a:r>
          </a:p>
          <a:p>
            <a:r>
              <a:rPr lang="en-US" sz="4000" b="1" i="1" dirty="0" err="1"/>
              <a:t>E’en</a:t>
            </a:r>
            <a:r>
              <a:rPr lang="en-US" sz="4000" b="1" i="1" dirty="0"/>
              <a:t>:		Even</a:t>
            </a:r>
          </a:p>
          <a:p>
            <a:r>
              <a:rPr lang="en-US" sz="4000" b="1" i="1" dirty="0" err="1"/>
              <a:t>E’er</a:t>
            </a:r>
            <a:r>
              <a:rPr lang="en-US" sz="4000" b="1" i="1" dirty="0"/>
              <a:t>: 		Ever</a:t>
            </a:r>
          </a:p>
        </p:txBody>
      </p:sp>
    </p:spTree>
    <p:extLst>
      <p:ext uri="{BB962C8B-B14F-4D97-AF65-F5344CB8AC3E}">
        <p14:creationId xmlns:p14="http://schemas.microsoft.com/office/powerpoint/2010/main" val="236197988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/>
              <a:t>QE1 Words (contin.)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i="1"/>
              <a:t>Haply:	Perhaps</a:t>
            </a:r>
          </a:p>
          <a:p>
            <a:r>
              <a:rPr lang="en-US" sz="4400" b="1" i="1"/>
              <a:t>Happy:	Fortunate</a:t>
            </a:r>
          </a:p>
          <a:p>
            <a:r>
              <a:rPr lang="en-US" sz="4400" b="1" i="1"/>
              <a:t>Hence:	Away, from her	</a:t>
            </a:r>
          </a:p>
          <a:p>
            <a:r>
              <a:rPr lang="en-US" sz="4400" b="1" i="1"/>
              <a:t>Hie:		Hurry</a:t>
            </a:r>
          </a:p>
          <a:p>
            <a:r>
              <a:rPr lang="en-US" sz="4400" b="1" i="1"/>
              <a:t>Marry:	Indeed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919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/>
              <a:t>QE1 Words (contin.)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400" b="1" i="1"/>
              <a:t>Whence:		Where</a:t>
            </a:r>
          </a:p>
          <a:p>
            <a:r>
              <a:rPr lang="en-US" sz="5400" b="1" i="1"/>
              <a:t>Wilt:		Will, will you</a:t>
            </a:r>
          </a:p>
          <a:p>
            <a:r>
              <a:rPr lang="en-US" sz="5400" b="1" i="1"/>
              <a:t>Withal:		In addition to</a:t>
            </a:r>
          </a:p>
          <a:p>
            <a:r>
              <a:rPr lang="en-US" sz="5400" b="1" i="1"/>
              <a:t>Would:		Wish</a:t>
            </a:r>
          </a:p>
        </p:txBody>
      </p:sp>
    </p:spTree>
    <p:extLst>
      <p:ext uri="{BB962C8B-B14F-4D97-AF65-F5344CB8AC3E}">
        <p14:creationId xmlns:p14="http://schemas.microsoft.com/office/powerpoint/2010/main" val="236619118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/>
              <a:t>Blank Verse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b="1" i="1"/>
              <a:t>Much of R &amp; J is written in it:</a:t>
            </a:r>
          </a:p>
          <a:p>
            <a:pPr lvl="1"/>
            <a:r>
              <a:rPr lang="en-US" sz="4000" b="1" i="1"/>
              <a:t>unrhymed verse</a:t>
            </a:r>
          </a:p>
          <a:p>
            <a:pPr lvl="1"/>
            <a:r>
              <a:rPr lang="en-US" sz="4000" b="1" i="1"/>
              <a:t>iambic (unstressed, stressed)</a:t>
            </a:r>
          </a:p>
          <a:p>
            <a:pPr lvl="1"/>
            <a:r>
              <a:rPr lang="en-US" sz="4000" b="1" i="1"/>
              <a:t>pentameter( 5 “feet” to a line)</a:t>
            </a:r>
          </a:p>
          <a:p>
            <a:pPr lvl="2"/>
            <a:r>
              <a:rPr lang="en-US" sz="3600" b="1" i="1"/>
              <a:t>ends up to be 10 syllable lines</a:t>
            </a:r>
          </a:p>
        </p:txBody>
      </p:sp>
    </p:spTree>
    <p:extLst>
      <p:ext uri="{BB962C8B-B14F-4D97-AF65-F5344CB8AC3E}">
        <p14:creationId xmlns:p14="http://schemas.microsoft.com/office/powerpoint/2010/main" val="398690885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/>
              <a:t>Prose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4400"/>
              <a:t>Ordinary writing that is not poetry, drama, or song</a:t>
            </a:r>
          </a:p>
          <a:p>
            <a:pPr lvl="1"/>
            <a:r>
              <a:rPr lang="en-US" sz="4000"/>
              <a:t>Only characters in the lower social classes speak this way in Shakespeare’s plays</a:t>
            </a:r>
          </a:p>
          <a:p>
            <a:pPr lvl="1"/>
            <a:r>
              <a:rPr lang="en-US" sz="4000"/>
              <a:t>Why do you suppose that is?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7368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Metaphorical Language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267200"/>
          </a:xfrm>
        </p:spPr>
        <p:txBody>
          <a:bodyPr>
            <a:normAutofit lnSpcReduction="10000"/>
          </a:bodyPr>
          <a:lstStyle/>
          <a:p>
            <a:r>
              <a:rPr lang="en-US" sz="4000" b="1" i="1" dirty="0"/>
              <a:t>Comparison of </a:t>
            </a:r>
            <a:r>
              <a:rPr lang="en-US" sz="4000" b="1" i="1" u="sng" dirty="0"/>
              <a:t>unlike </a:t>
            </a:r>
            <a:r>
              <a:rPr lang="en-US" sz="4000" b="1" i="1" dirty="0"/>
              <a:t>things &gt;</a:t>
            </a:r>
          </a:p>
          <a:p>
            <a:pPr lvl="1"/>
            <a:r>
              <a:rPr lang="en-US" sz="3600" b="1" i="1" dirty="0"/>
              <a:t>Paris standing over the “lifeless body” of Juliet, “Sweet flower, with flowers thy bridal bed I strew…”</a:t>
            </a:r>
          </a:p>
          <a:p>
            <a:pPr lvl="1"/>
            <a:r>
              <a:rPr lang="en-US" sz="3600" b="1" i="1" dirty="0"/>
              <a:t>“Thou detestable maw…”Gorged with the dearest morsel of the earth…” Romeo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970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Υψηλή ραπτική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Γωνί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135</Words>
  <Application>Microsoft Office PowerPoint</Application>
  <PresentationFormat>Προβολή στην οθόνη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Υψηλή ραπτική</vt:lpstr>
      <vt:lpstr>Elizabethan (QE1) Words</vt:lpstr>
      <vt:lpstr>QE1 Words (contin.)</vt:lpstr>
      <vt:lpstr>QE1 Words (contin.)</vt:lpstr>
      <vt:lpstr>Blank Verse</vt:lpstr>
      <vt:lpstr>Prose</vt:lpstr>
      <vt:lpstr>Metaphorical Language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Elizabethan (QE1) Words</dc:title>
  <dc:creator>Fratzeska</dc:creator>
  <cp:lastModifiedBy>Fratzeska</cp:lastModifiedBy>
  <cp:revision>4</cp:revision>
  <dcterms:created xsi:type="dcterms:W3CDTF">2012-12-31T17:29:25Z</dcterms:created>
  <dcterms:modified xsi:type="dcterms:W3CDTF">2013-02-12T17:10:41Z</dcterms:modified>
</cp:coreProperties>
</file>