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3074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3075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3076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3077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968E683-6578-45F8-BD08-07997A2E1935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16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B1B7B-512A-4B03-A8B2-1E448FB5389B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41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80EB4-3275-46E1-B35E-7214B111E76D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28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EAD8E-4231-46FA-BC9A-574A209D7227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68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17135-9D1C-46F7-BDE7-35B6FF218E44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86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BC2D0-B28E-4A73-8794-F18CD3D56F8F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8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BCE9D-9DB9-41E9-98CB-54C27156C2DF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88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06246-BB98-433F-9B6E-C1CDF04613EA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1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4B853-BBC2-49DE-B94B-152D208B3430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7AEAC-5473-40DB-9E35-C32928C90835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40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40247-850F-43CA-9D44-E1C1AF3AA3A0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542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1026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1027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1028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</p:grp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b="0" i="0"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 i="0">
                <a:latin typeface="Arial" charset="0"/>
              </a:defRPr>
            </a:lvl1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 i="0"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380BB58-EBC8-466E-87AF-53EF1255886A}" type="slidenum">
              <a:rPr lang="en-US">
                <a:solidFill>
                  <a:srgbClr val="FFFFCC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402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b="1" dirty="0"/>
              <a:t>Dramatic Irony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5400" b="1" i="1" dirty="0"/>
              <a:t>A contradiction between what a character thinks and what the reader/audience knows to be true</a:t>
            </a:r>
          </a:p>
        </p:txBody>
      </p:sp>
    </p:spTree>
    <p:extLst>
      <p:ext uri="{BB962C8B-B14F-4D97-AF65-F5344CB8AC3E}">
        <p14:creationId xmlns:p14="http://schemas.microsoft.com/office/powerpoint/2010/main" val="169919074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b="1"/>
              <a:t>Verbal Irony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6000" b="1" i="1" u="sng"/>
              <a:t>Words</a:t>
            </a:r>
            <a:r>
              <a:rPr lang="en-US" sz="6000" b="1" i="1"/>
              <a:t> used to suggest the opposite of what is meant</a:t>
            </a:r>
          </a:p>
        </p:txBody>
      </p:sp>
    </p:spTree>
    <p:extLst>
      <p:ext uri="{BB962C8B-B14F-4D97-AF65-F5344CB8AC3E}">
        <p14:creationId xmlns:p14="http://schemas.microsoft.com/office/powerpoint/2010/main" val="361975661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b="1"/>
              <a:t>Situational Irony</a:t>
            </a: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5400" b="1" i="1"/>
              <a:t>An event occurs that directly contradicts the expectations of the characters, the reader, or the audience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4984625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Comic Relief</a:t>
            </a:r>
            <a:endParaRPr lang="en-US" b="1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00600"/>
          </a:xfrm>
        </p:spPr>
        <p:txBody>
          <a:bodyPr/>
          <a:lstStyle/>
          <a:p>
            <a:r>
              <a:rPr lang="en-US" sz="4000" b="1" i="1"/>
              <a:t>Use of comedy within literature that is NOT comedy to provide “relief” from seriousness or sadness.  </a:t>
            </a:r>
          </a:p>
          <a:p>
            <a:r>
              <a:rPr lang="en-US" sz="4000" b="1" i="1"/>
              <a:t>In R &amp; J, look for moments of comic relief that help “relieve” the tragedy of the situation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50053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theme/theme1.xml><?xml version="1.0" encoding="utf-8"?>
<a:theme xmlns:a="http://schemas.openxmlformats.org/drawingml/2006/main" name="Fireball">
  <a:themeElements>
    <a:clrScheme name="Fireball 2">
      <a:dk1>
        <a:srgbClr val="000000"/>
      </a:dk1>
      <a:lt1>
        <a:srgbClr val="FFFFFF"/>
      </a:lt1>
      <a:dk2>
        <a:srgbClr val="FF9900"/>
      </a:dk2>
      <a:lt2>
        <a:srgbClr val="5F5F5F"/>
      </a:lt2>
      <a:accent1>
        <a:srgbClr val="FF9933"/>
      </a:accent1>
      <a:accent2>
        <a:srgbClr val="CC0066"/>
      </a:accent2>
      <a:accent3>
        <a:srgbClr val="FFFFFF"/>
      </a:accent3>
      <a:accent4>
        <a:srgbClr val="000000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Sorts" pitchFamily="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Sorts" pitchFamily="2" charset="2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91</Words>
  <Application>Microsoft Office PowerPoint</Application>
  <PresentationFormat>Προβολή στην οθόνη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Fireball</vt:lpstr>
      <vt:lpstr>Dramatic Irony</vt:lpstr>
      <vt:lpstr>Verbal Irony</vt:lpstr>
      <vt:lpstr>Situational Irony</vt:lpstr>
      <vt:lpstr>Comic Relief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Dramatic Irony</dc:title>
  <dc:creator>Fratzeska</dc:creator>
  <cp:lastModifiedBy>Fratzeska</cp:lastModifiedBy>
  <cp:revision>2</cp:revision>
  <dcterms:created xsi:type="dcterms:W3CDTF">2012-12-31T17:48:22Z</dcterms:created>
  <dcterms:modified xsi:type="dcterms:W3CDTF">2013-01-21T20:04:05Z</dcterms:modified>
</cp:coreProperties>
</file>